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852" r:id="rId4"/>
    <p:sldId id="846" r:id="rId5"/>
    <p:sldId id="853" r:id="rId6"/>
    <p:sldId id="855" r:id="rId7"/>
    <p:sldId id="854" r:id="rId8"/>
    <p:sldId id="850" r:id="rId9"/>
    <p:sldId id="856" r:id="rId10"/>
    <p:sldId id="851" r:id="rId11"/>
    <p:sldId id="842" r:id="rId12"/>
    <p:sldId id="833" r:id="rId13"/>
    <p:sldId id="844" r:id="rId14"/>
    <p:sldId id="857" r:id="rId15"/>
    <p:sldId id="858" r:id="rId16"/>
    <p:sldId id="859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95B8E4"/>
    <a:srgbClr val="038003"/>
    <a:srgbClr val="325B96"/>
    <a:srgbClr val="FFFF03"/>
    <a:srgbClr val="037F00"/>
    <a:srgbClr val="CCFFCC"/>
    <a:srgbClr val="6699F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97" autoAdjust="0"/>
  </p:normalViewPr>
  <p:slideViewPr>
    <p:cSldViewPr snapToGrid="0">
      <p:cViewPr varScale="1">
        <p:scale>
          <a:sx n="78" d="100"/>
          <a:sy n="78" d="100"/>
        </p:scale>
        <p:origin x="114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增上學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慧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增上學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90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96305" y="3935141"/>
            <a:ext cx="6962260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定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增上學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慧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增上學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90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10778C5-C1F2-598F-8893-0F0DB4C4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7" y="494856"/>
            <a:ext cx="9859846" cy="58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F085F40-6B6C-75F0-EB21-45280D66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08"/>
            <a:ext cx="12192000" cy="59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25792A5-68C1-A20A-2FFA-AE04DFF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574018"/>
            <a:ext cx="12192000" cy="57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6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A5116BB8-B0E0-11E9-881D-2EF3A12AEAEC}"/>
              </a:ext>
            </a:extLst>
          </p:cNvPr>
          <p:cNvGrpSpPr/>
          <p:nvPr/>
        </p:nvGrpSpPr>
        <p:grpSpPr>
          <a:xfrm>
            <a:off x="0" y="473485"/>
            <a:ext cx="12192000" cy="5911029"/>
            <a:chOff x="0" y="473485"/>
            <a:chExt cx="12192000" cy="591102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E117704-CB56-8480-4922-7E01741EE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485"/>
              <a:ext cx="12192000" cy="5911029"/>
            </a:xfrm>
            <a:prstGeom prst="rect">
              <a:avLst/>
            </a:prstGeom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BB62B72-2E5C-BA06-C655-E538C303C2CA}"/>
                </a:ext>
              </a:extLst>
            </p:cNvPr>
            <p:cNvGrpSpPr/>
            <p:nvPr/>
          </p:nvGrpSpPr>
          <p:grpSpPr>
            <a:xfrm>
              <a:off x="10049437" y="3324114"/>
              <a:ext cx="589879" cy="819376"/>
              <a:chOff x="10049437" y="3324114"/>
              <a:chExt cx="589879" cy="819376"/>
            </a:xfrm>
          </p:grpSpPr>
          <p:cxnSp>
            <p:nvCxnSpPr>
              <p:cNvPr id="16" name="接點: 肘形 15">
                <a:extLst>
                  <a:ext uri="{FF2B5EF4-FFF2-40B4-BE49-F238E27FC236}">
                    <a16:creationId xmlns:a16="http://schemas.microsoft.com/office/drawing/2014/main" id="{74C2C844-7EC4-EBCE-3DCD-BA230F33460F}"/>
                  </a:ext>
                </a:extLst>
              </p:cNvPr>
              <p:cNvCxnSpPr>
                <a:cxnSpLocks/>
                <a:stCxn id="20" idx="1"/>
                <a:endCxn id="21" idx="0"/>
              </p:cNvCxnSpPr>
              <p:nvPr/>
            </p:nvCxnSpPr>
            <p:spPr>
              <a:xfrm rot="16200000" flipH="1" flipV="1">
                <a:off x="9998661" y="3479204"/>
                <a:ext cx="634380" cy="371462"/>
              </a:xfrm>
              <a:prstGeom prst="curvedConnector3">
                <a:avLst>
                  <a:gd name="adj1" fmla="val -39760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98507777-698C-7BB9-420C-AFA8DA1D127F}"/>
                  </a:ext>
                </a:extLst>
              </p:cNvPr>
              <p:cNvSpPr/>
              <p:nvPr/>
            </p:nvSpPr>
            <p:spPr>
              <a:xfrm>
                <a:off x="10477951" y="3324114"/>
                <a:ext cx="161365" cy="16136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658116EA-946A-51BC-C250-3A4C444538FE}"/>
                  </a:ext>
                </a:extLst>
              </p:cNvPr>
              <p:cNvSpPr/>
              <p:nvPr/>
            </p:nvSpPr>
            <p:spPr>
              <a:xfrm>
                <a:off x="10049437" y="3982125"/>
                <a:ext cx="161365" cy="16136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613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CAAED8B-8139-FBEF-BB3B-ADFC8563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19" y="574553"/>
            <a:ext cx="10800762" cy="57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1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89124A-2708-A233-A528-72EA91C7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512"/>
            <a:ext cx="12192000" cy="52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BD837AB-D816-9F66-4C70-60547646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7" y="1199966"/>
            <a:ext cx="11969166" cy="43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9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增上學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40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慧</a:t>
            </a:r>
            <a:r>
              <a:rPr lang="zh-TW" altLang="zh-TW" sz="40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增上學</a:t>
            </a:r>
            <a:endParaRPr lang="en-US" altLang="zh-TW" sz="40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D137E6-EAA8-8C75-9367-B5450744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58"/>
            <a:ext cx="12192000" cy="55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CAE8592-5964-D984-ADD2-7583522B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49"/>
            <a:ext cx="12192000" cy="61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760ADF4-FA07-4E01-660D-F8F3CE21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70"/>
            <a:ext cx="12192000" cy="567586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DE417E-CC89-118B-AD44-21FC19E8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44" y="1605941"/>
            <a:ext cx="3789574" cy="4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DCF5E56-8807-13F9-57CA-4EF3D271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2" y="658091"/>
            <a:ext cx="12113291" cy="5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6BE864C-632A-A1F7-E0ED-5513FCDF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746"/>
            <a:ext cx="12192000" cy="41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216368F-5A7A-C779-B5B6-9037CADD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65"/>
            <a:ext cx="12192000" cy="56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2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8E189E-9936-C791-E43F-4E54F8B7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117"/>
            <a:ext cx="12133305" cy="54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65026</TotalTime>
  <Words>95</Words>
  <Application>Microsoft Office PowerPoint</Application>
  <PresentationFormat>寬螢幕</PresentationFormat>
  <Paragraphs>21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1847</cp:revision>
  <dcterms:created xsi:type="dcterms:W3CDTF">2023-08-17T10:12:34Z</dcterms:created>
  <dcterms:modified xsi:type="dcterms:W3CDTF">2025-06-17T07:30:42Z</dcterms:modified>
</cp:coreProperties>
</file>